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9FB7397-84C6-4FAC-88BD-10CF67379441}" type="datetimeFigureOut">
              <a:rPr lang="en-US" smtClean="0"/>
              <a:t>4/9/2013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11381CA-8418-4F18-B953-FDE2D2458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Area Charts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Alli</a:t>
            </a:r>
            <a:r>
              <a:rPr lang="en-US" dirty="0"/>
              <a:t> </a:t>
            </a:r>
            <a:r>
              <a:rPr lang="en-US" dirty="0" smtClean="0"/>
              <a:t>Baker, Kelly Murphy &amp; Marina </a:t>
            </a:r>
            <a:r>
              <a:rPr lang="en-US" dirty="0" err="1" smtClean="0"/>
              <a:t>DaCosta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7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Area charts are used to represent cumulated totals using numbers or percentages over time. </a:t>
            </a:r>
          </a:p>
          <a:p>
            <a:r>
              <a:rPr lang="en-US" sz="2800" dirty="0" smtClean="0"/>
              <a:t>Use the area chart for showing trends over time among related attributes. </a:t>
            </a:r>
          </a:p>
          <a:p>
            <a:r>
              <a:rPr lang="en-US" sz="2800" dirty="0" smtClean="0"/>
              <a:t>The area chart is like the plot chart except that the area below the plotted line is filled in with color to indicate volume. 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414519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06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Chart Steps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up information in excel in a table format </a:t>
            </a:r>
          </a:p>
          <a:p>
            <a:r>
              <a:rPr lang="en-US" dirty="0" smtClean="0"/>
              <a:t>Go to insert tab, and click area button on the charts. </a:t>
            </a:r>
          </a:p>
          <a:p>
            <a:r>
              <a:rPr lang="en-US" dirty="0" smtClean="0"/>
              <a:t>Select chart type necessary for data. </a:t>
            </a:r>
          </a:p>
          <a:p>
            <a:r>
              <a:rPr lang="en-US" dirty="0" smtClean="0"/>
              <a:t>Click select data in ribbon and highlight data and headings. </a:t>
            </a:r>
          </a:p>
          <a:p>
            <a:r>
              <a:rPr lang="en-US" dirty="0" smtClean="0"/>
              <a:t>Make sure to check if legend entries and horizontal axis labels are correct.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Moving and Formatting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C</a:t>
            </a:r>
            <a:r>
              <a:rPr lang="en-US" dirty="0" smtClean="0"/>
              <a:t>lick move chart under the design tab. </a:t>
            </a:r>
          </a:p>
          <a:p>
            <a:r>
              <a:rPr lang="en-US" dirty="0" smtClean="0"/>
              <a:t>Click new sheet and ok. </a:t>
            </a:r>
          </a:p>
          <a:p>
            <a:r>
              <a:rPr lang="en-US" dirty="0" smtClean="0"/>
              <a:t>To format the chart you can change the chart style or layout under the design tab in the ribbon </a:t>
            </a:r>
          </a:p>
          <a:p>
            <a:r>
              <a:rPr lang="en-US" dirty="0" smtClean="0"/>
              <a:t>To add chart title  and axis labels click where it says chart title and axis title.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4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</TotalTime>
  <Words>179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Area Charts </vt:lpstr>
      <vt:lpstr>Area Chart </vt:lpstr>
      <vt:lpstr>Area Chart Steps </vt:lpstr>
      <vt:lpstr>Moving and Formatting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Charts</dc:title>
  <dc:creator>User</dc:creator>
  <cp:lastModifiedBy>User</cp:lastModifiedBy>
  <cp:revision>6</cp:revision>
  <dcterms:created xsi:type="dcterms:W3CDTF">2013-03-01T18:22:38Z</dcterms:created>
  <dcterms:modified xsi:type="dcterms:W3CDTF">2013-04-09T12:52:40Z</dcterms:modified>
</cp:coreProperties>
</file>